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Android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暑期课设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迷你抖音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89214" y="4777379"/>
            <a:ext cx="8045836" cy="1126283"/>
          </a:xfrm>
        </p:spPr>
        <p:txBody>
          <a:bodyPr>
            <a:normAutofit lnSpcReduction="10000"/>
          </a:bodyPr>
          <a:lstStyle/>
          <a:p>
            <a:pPr algn="r"/>
            <a:endParaRPr lang="en-US" altLang="zh-CN" dirty="0" smtClean="0"/>
          </a:p>
          <a:p>
            <a:pPr algn="r"/>
            <a:r>
              <a:rPr lang="zh-CN" altLang="en-US" dirty="0" smtClean="0"/>
              <a:t>王旌权</a:t>
            </a:r>
            <a:r>
              <a:rPr lang="en-US" altLang="zh-CN" dirty="0" smtClean="0"/>
              <a:t>	3170101504</a:t>
            </a:r>
          </a:p>
          <a:p>
            <a:pPr algn="r"/>
            <a:r>
              <a:rPr lang="zh-CN" altLang="en-US" dirty="0"/>
              <a:t>张</a:t>
            </a:r>
            <a:r>
              <a:rPr lang="zh-CN" altLang="en-US" dirty="0" smtClean="0"/>
              <a:t>晨</a:t>
            </a:r>
            <a:r>
              <a:rPr lang="en-US" altLang="zh-CN" dirty="0" smtClean="0"/>
              <a:t>	3170102583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70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功能需求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2224216"/>
            <a:ext cx="8911687" cy="368700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CN" altLang="en-US" sz="2400" dirty="0" smtClean="0"/>
              <a:t>视频信息流列表显示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视频播放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视频拍摄录制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视频上传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69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视频信息流列表显示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5871047" cy="3777622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RecyclerView</a:t>
            </a:r>
            <a:r>
              <a:rPr lang="zh-CN" altLang="en-US" dirty="0" smtClean="0"/>
              <a:t>显示视频列表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Glide</a:t>
            </a:r>
            <a:r>
              <a:rPr lang="zh-CN" altLang="en-US" dirty="0" smtClean="0"/>
              <a:t>加载封面图</a:t>
            </a:r>
            <a:endParaRPr lang="en-US" altLang="zh-CN" dirty="0" smtClean="0"/>
          </a:p>
          <a:p>
            <a:r>
              <a:rPr lang="zh-CN" altLang="en-US" dirty="0" smtClean="0"/>
              <a:t>完成选做：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在首页的左下角会有一个仿抖音首页的信息展示，标注了作者的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与昵称等信息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09" y="698250"/>
            <a:ext cx="3111586" cy="55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视频播放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5953426" cy="3777622"/>
          </a:xfrm>
        </p:spPr>
        <p:txBody>
          <a:bodyPr/>
          <a:lstStyle/>
          <a:p>
            <a:r>
              <a:rPr lang="zh-CN" altLang="en-US" dirty="0" smtClean="0"/>
              <a:t>从封面点击进入视频播放界面</a:t>
            </a:r>
            <a:endParaRPr lang="en-US" altLang="zh-CN" dirty="0" smtClean="0"/>
          </a:p>
          <a:p>
            <a:r>
              <a:rPr lang="zh-CN" altLang="en-US" dirty="0" smtClean="0"/>
              <a:t>可以根据视频的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播放</a:t>
            </a:r>
            <a:endParaRPr lang="en-US" altLang="zh-CN" dirty="0" smtClean="0"/>
          </a:p>
          <a:p>
            <a:r>
              <a:rPr lang="zh-CN" altLang="en-US" dirty="0" smtClean="0"/>
              <a:t>单击窗口暂停</a:t>
            </a:r>
            <a:r>
              <a:rPr lang="en-US" altLang="zh-CN" dirty="0" smtClean="0"/>
              <a:t>/</a:t>
            </a:r>
            <a:r>
              <a:rPr lang="zh-CN" altLang="en-US" dirty="0" smtClean="0"/>
              <a:t>继续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26" y="774355"/>
            <a:ext cx="2926235" cy="52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视频拍摄录制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5607437" cy="3777622"/>
          </a:xfrm>
        </p:spPr>
        <p:txBody>
          <a:bodyPr/>
          <a:lstStyle/>
          <a:p>
            <a:r>
              <a:rPr lang="zh-CN" altLang="en-US" dirty="0" smtClean="0"/>
              <a:t>点击拍摄按钮向上滑动进入拍摄界面</a:t>
            </a:r>
            <a:endParaRPr lang="en-US" altLang="zh-CN" dirty="0" smtClean="0"/>
          </a:p>
          <a:p>
            <a:r>
              <a:rPr lang="zh-CN" altLang="en-US" dirty="0"/>
              <a:t>预</a:t>
            </a:r>
            <a:r>
              <a:rPr lang="zh-CN" altLang="en-US" dirty="0" smtClean="0"/>
              <a:t>览摄像头内容</a:t>
            </a:r>
            <a:endParaRPr lang="en-US" altLang="zh-CN" dirty="0" smtClean="0"/>
          </a:p>
          <a:p>
            <a:r>
              <a:rPr lang="zh-CN" altLang="en-US" dirty="0" smtClean="0"/>
              <a:t>点击录制</a:t>
            </a:r>
            <a:r>
              <a:rPr lang="en-US" altLang="zh-CN" dirty="0" smtClean="0"/>
              <a:t>/</a:t>
            </a:r>
            <a:r>
              <a:rPr lang="zh-CN" altLang="en-US" dirty="0" smtClean="0"/>
              <a:t>停止</a:t>
            </a:r>
            <a:r>
              <a:rPr lang="en-US" altLang="zh-CN" dirty="0" smtClean="0"/>
              <a:t>/</a:t>
            </a:r>
            <a:r>
              <a:rPr lang="zh-CN" altLang="en-US" dirty="0" smtClean="0"/>
              <a:t>拍照可以进行工作</a:t>
            </a:r>
            <a:endParaRPr lang="en-US" altLang="zh-CN" dirty="0" smtClean="0"/>
          </a:p>
          <a:p>
            <a:r>
              <a:rPr lang="zh-CN" altLang="en-US" dirty="0" smtClean="0"/>
              <a:t>录像和图像会存进文件里，相册也可以看到</a:t>
            </a:r>
            <a:endParaRPr lang="en-US" altLang="zh-CN" dirty="0" smtClean="0"/>
          </a:p>
          <a:p>
            <a:r>
              <a:rPr lang="zh-CN" altLang="en-US" dirty="0" smtClean="0"/>
              <a:t>可以进行闪光灯</a:t>
            </a:r>
            <a:r>
              <a:rPr lang="en-US" altLang="zh-CN" dirty="0" smtClean="0"/>
              <a:t>/</a:t>
            </a:r>
            <a:r>
              <a:rPr lang="zh-CN" altLang="en-US" dirty="0" smtClean="0"/>
              <a:t>延时等几个小功能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37" y="1079156"/>
            <a:ext cx="26574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视频上传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6085231" cy="3777622"/>
          </a:xfrm>
        </p:spPr>
        <p:txBody>
          <a:bodyPr/>
          <a:lstStyle/>
          <a:p>
            <a:r>
              <a:rPr lang="zh-CN" altLang="en-US" dirty="0" smtClean="0"/>
              <a:t>点击上传进入上传界面</a:t>
            </a:r>
            <a:endParaRPr lang="en-US" altLang="zh-CN" dirty="0" smtClean="0"/>
          </a:p>
          <a:p>
            <a:r>
              <a:rPr lang="zh-CN" altLang="en-US" dirty="0"/>
              <a:t>上</a:t>
            </a:r>
            <a:r>
              <a:rPr lang="zh-CN" altLang="en-US" dirty="0" smtClean="0"/>
              <a:t>传界面比较简洁，可以调用系统相册来查找文件</a:t>
            </a:r>
            <a:endParaRPr lang="en-US" altLang="zh-CN" dirty="0" smtClean="0"/>
          </a:p>
          <a:p>
            <a:r>
              <a:rPr lang="zh-CN" altLang="en-US" dirty="0" smtClean="0"/>
              <a:t>选择封面、相册后可以进行发布</a:t>
            </a:r>
            <a:endParaRPr lang="en-US" altLang="zh-CN" dirty="0" smtClean="0"/>
          </a:p>
          <a:p>
            <a:r>
              <a:rPr lang="zh-CN" altLang="en-US" dirty="0"/>
              <a:t>过程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log</a:t>
            </a:r>
            <a:r>
              <a:rPr lang="zh-CN" altLang="en-US" dirty="0" smtClean="0"/>
              <a:t>会显示在上方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4" y="941653"/>
            <a:ext cx="2795383" cy="49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7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实际演示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SVID_20190719_090609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810" y="1126919"/>
            <a:ext cx="2992387" cy="5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6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THANKS</a:t>
            </a:r>
            <a:endParaRPr lang="zh-CN" altLang="en-US" sz="6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95705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</TotalTime>
  <Words>174</Words>
  <Application>Microsoft Office PowerPoint</Application>
  <PresentationFormat>宽屏</PresentationFormat>
  <Paragraphs>31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黑体</vt:lpstr>
      <vt:lpstr>幼圆</vt:lpstr>
      <vt:lpstr>Arial</vt:lpstr>
      <vt:lpstr>Century Gothic</vt:lpstr>
      <vt:lpstr>Wingdings 3</vt:lpstr>
      <vt:lpstr>丝状</vt:lpstr>
      <vt:lpstr>Android 暑期课设-迷你抖音</vt:lpstr>
      <vt:lpstr>功能需求</vt:lpstr>
      <vt:lpstr>视频信息流列表显示</vt:lpstr>
      <vt:lpstr>视频播放</vt:lpstr>
      <vt:lpstr>视频拍摄录制</vt:lpstr>
      <vt:lpstr>视频上传</vt:lpstr>
      <vt:lpstr>实际演示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暑期课设-迷你抖音</dc:title>
  <dc:creator>王旌权</dc:creator>
  <cp:lastModifiedBy>王旌权</cp:lastModifiedBy>
  <cp:revision>4</cp:revision>
  <dcterms:created xsi:type="dcterms:W3CDTF">2019-07-19T00:42:45Z</dcterms:created>
  <dcterms:modified xsi:type="dcterms:W3CDTF">2019-07-19T01:19:09Z</dcterms:modified>
</cp:coreProperties>
</file>